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4" r:id="rId3"/>
    <p:sldMasterId id="2147483656" r:id="rId4"/>
    <p:sldMasterId id="2147483669" r:id="rId5"/>
    <p:sldMasterId id="2147483671" r:id="rId6"/>
    <p:sldMasterId id="2147483673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12192000" cy="6858000"/>
  <p:notesSz cx="6858000" cy="9144000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E737"/>
    <a:srgbClr val="00AEEF"/>
    <a:srgbClr val="001DFF"/>
    <a:srgbClr val="662C90"/>
    <a:srgbClr val="942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64"/>
    <p:restoredTop sz="94718"/>
  </p:normalViewPr>
  <p:slideViewPr>
    <p:cSldViewPr snapToGrid="0" showGuides="1">
      <p:cViewPr varScale="1">
        <p:scale>
          <a:sx n="109" d="100"/>
          <a:sy n="109" d="100"/>
        </p:scale>
        <p:origin x="1824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365B5F-12DA-8474-A0CC-C043A9DA03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399" y="1889010"/>
            <a:ext cx="3167516" cy="8599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da </a:t>
            </a:r>
            <a:r>
              <a:rPr lang="en-US" dirty="0" err="1"/>
              <a:t>Apresentação</a:t>
            </a:r>
            <a:endParaRPr lang="en-BR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FDC1DB1-0B46-6838-A0D0-99663FFB07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75399" y="3047660"/>
            <a:ext cx="3167516" cy="762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BR" dirty="0"/>
              <a:t>Subtítulo da apresentação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36BD738-D1C8-6C06-C53B-92C07B6136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75625" y="5062197"/>
            <a:ext cx="3167290" cy="228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Data / XX / XX</a:t>
            </a:r>
            <a:endParaRPr lang="en-BR" dirty="0"/>
          </a:p>
        </p:txBody>
      </p:sp>
      <p:pic>
        <p:nvPicPr>
          <p:cNvPr id="2" name="Picture 1" descr="A person using a tablet&#10;&#10;Description automatically generated">
            <a:extLst>
              <a:ext uri="{FF2B5EF4-FFF2-40B4-BE49-F238E27FC236}">
                <a16:creationId xmlns:a16="http://schemas.microsoft.com/office/drawing/2014/main" id="{F20D084B-E259-58F2-DBB7-AEBB171A8E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3820" r="10180"/>
          <a:stretch/>
        </p:blipFill>
        <p:spPr>
          <a:xfrm>
            <a:off x="3651517" y="1502228"/>
            <a:ext cx="3903169" cy="3902518"/>
          </a:xfrm>
          <a:prstGeom prst="roundRect">
            <a:avLst>
              <a:gd name="adj" fmla="val 12122"/>
            </a:avLst>
          </a:prstGeom>
        </p:spPr>
      </p:pic>
    </p:spTree>
    <p:extLst>
      <p:ext uri="{BB962C8B-B14F-4D97-AF65-F5344CB8AC3E}">
        <p14:creationId xmlns:p14="http://schemas.microsoft.com/office/powerpoint/2010/main" val="642108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1760F9C-7530-F74F-200E-DE51A59876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191997" cy="686515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5C17512-6A3C-5C31-769B-7A7251B33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71566" y="6257742"/>
            <a:ext cx="431079" cy="38908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0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8925D641-9968-08BD-7D9D-059AD8D050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881" y="625851"/>
            <a:ext cx="10905239" cy="30462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 kern="0" spc="15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B92B147-9304-969D-B0E7-D477EAF52A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0581" y="415427"/>
            <a:ext cx="10905239" cy="1560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000" kern="0" spc="200">
                <a:solidFill>
                  <a:schemeClr val="bg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DCBD644-02A3-C903-BF97-F9B06E74041C}"/>
              </a:ext>
            </a:extLst>
          </p:cNvPr>
          <p:cNvSpPr/>
          <p:nvPr userDrawn="1"/>
        </p:nvSpPr>
        <p:spPr>
          <a:xfrm>
            <a:off x="650581" y="1016000"/>
            <a:ext cx="639758" cy="45719"/>
          </a:xfrm>
          <a:prstGeom prst="rect">
            <a:avLst/>
          </a:prstGeom>
          <a:solidFill>
            <a:srgbClr val="00E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1" dirty="0">
              <a:solidFill>
                <a:srgbClr val="118CE7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9FFCDF-5ABB-CF53-3964-4E4DB45CF9D4}"/>
              </a:ext>
            </a:extLst>
          </p:cNvPr>
          <p:cNvSpPr txBox="1"/>
          <p:nvPr userDrawn="1"/>
        </p:nvSpPr>
        <p:spPr>
          <a:xfrm rot="16200000">
            <a:off x="10945939" y="4678783"/>
            <a:ext cx="177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Barlow" pitchFamily="2" charset="77"/>
              </a:rPr>
              <a:t>Blockchain </a:t>
            </a:r>
            <a:r>
              <a:rPr lang="en-US" sz="1200" i="1" dirty="0" err="1">
                <a:solidFill>
                  <a:schemeClr val="bg1"/>
                </a:solidFill>
                <a:latin typeface="Barlow" pitchFamily="2" charset="77"/>
              </a:rPr>
              <a:t>em</a:t>
            </a:r>
            <a:r>
              <a:rPr lang="en-US" sz="1200" i="1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sz="1200" i="1" dirty="0" err="1">
                <a:solidFill>
                  <a:schemeClr val="bg1"/>
                </a:solidFill>
                <a:latin typeface="Barlow" pitchFamily="2" charset="77"/>
              </a:rPr>
              <a:t>evolução</a:t>
            </a:r>
            <a:r>
              <a:rPr lang="en-US" sz="1200" i="1" dirty="0">
                <a:solidFill>
                  <a:schemeClr val="bg1"/>
                </a:solidFill>
                <a:latin typeface="Barlow" pitchFamily="2" charset="77"/>
              </a:rPr>
              <a:t>.</a:t>
            </a:r>
            <a:endParaRPr lang="en-BR" sz="1200" i="1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943268-93A3-92C3-E169-23BF8E8BE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598128" y="5704114"/>
            <a:ext cx="374650" cy="374650"/>
          </a:xfrm>
          <a:prstGeom prst="rect">
            <a:avLst/>
          </a:prstGeom>
        </p:spPr>
      </p:pic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9A3FE4F-4FEC-27C5-9B5D-10CD88C5E7F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22571" y="1186720"/>
            <a:ext cx="4876800" cy="4740806"/>
          </a:xfrm>
          <a:prstGeom prst="rect">
            <a:avLst/>
          </a:prstGeom>
          <a:solidFill>
            <a:srgbClr val="D9D9D9"/>
          </a:solidFill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4198DDD-146E-0343-2A72-66751E2A6E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7651" y="1611313"/>
            <a:ext cx="1512661" cy="10099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BR" dirty="0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69067771-22DF-37C4-9CDD-6CCAC13DB50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51225" y="2405743"/>
            <a:ext cx="2644775" cy="34854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236930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47" presetClass="entr" presetSubtype="0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3E4736EB-7B31-E75A-B6BF-162393D216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6257" y="3096986"/>
            <a:ext cx="2993343" cy="6640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 err="1"/>
              <a:t>Obrigado</a:t>
            </a:r>
            <a:r>
              <a:rPr lang="en-US" dirty="0"/>
              <a:t>.</a:t>
            </a:r>
            <a:endParaRPr lang="en-B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F94857-8D5A-F385-F092-65EAFBD6F6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31599" y="3096986"/>
            <a:ext cx="576715" cy="5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92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365B5F-12DA-8474-A0CC-C043A9DA03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6257" y="3096986"/>
            <a:ext cx="2993343" cy="6640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 err="1"/>
              <a:t>Obrigado</a:t>
            </a:r>
            <a:r>
              <a:rPr lang="en-US" dirty="0"/>
              <a:t>.</a:t>
            </a:r>
            <a:endParaRPr lang="en-BR" dirty="0"/>
          </a:p>
        </p:txBody>
      </p:sp>
      <p:pic>
        <p:nvPicPr>
          <p:cNvPr id="2" name="Picture 1" descr="A blue and purple squares&#10;&#10;Description automatically generated">
            <a:extLst>
              <a:ext uri="{FF2B5EF4-FFF2-40B4-BE49-F238E27FC236}">
                <a16:creationId xmlns:a16="http://schemas.microsoft.com/office/drawing/2014/main" id="{DAB871FB-3D15-FF76-D5B6-8DCDACC291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599" y="3096986"/>
            <a:ext cx="576715" cy="5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293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1D2A4497-2B67-4CB8-BAC5-B1BF187EEB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6257" y="3096986"/>
            <a:ext cx="2993343" cy="6640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 err="1"/>
              <a:t>Obrigado</a:t>
            </a:r>
            <a:r>
              <a:rPr lang="en-US" dirty="0"/>
              <a:t>.</a:t>
            </a:r>
            <a:endParaRPr lang="en-B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6473B4-1F28-CE63-5610-E53511A006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31599" y="3096986"/>
            <a:ext cx="576715" cy="5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50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365B5F-12DA-8474-A0CC-C043A9DA03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399" y="1889010"/>
            <a:ext cx="3167516" cy="8599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da </a:t>
            </a:r>
            <a:r>
              <a:rPr lang="en-US" dirty="0" err="1"/>
              <a:t>Apresentação</a:t>
            </a:r>
            <a:endParaRPr lang="en-BR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FDC1DB1-0B46-6838-A0D0-99663FFB07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75399" y="3047660"/>
            <a:ext cx="3167516" cy="762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BR" dirty="0"/>
              <a:t>Subtítulo da apresentação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36BD738-D1C8-6C06-C53B-92C07B6136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75625" y="5062197"/>
            <a:ext cx="3167290" cy="228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Data / XX / XX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2804371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BFA0F45-F544-4E72-1588-FA90B98EB5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399" y="1986643"/>
            <a:ext cx="3167516" cy="8599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da </a:t>
            </a:r>
            <a:r>
              <a:rPr lang="en-US" dirty="0" err="1"/>
              <a:t>Apresentação</a:t>
            </a:r>
            <a:endParaRPr lang="en-BR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BF47B90-0C40-AD8E-67BF-7C27FF623D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75399" y="3145293"/>
            <a:ext cx="3167516" cy="762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BR" dirty="0"/>
              <a:t>Subtítulo da apresentação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C34DF350-5EEF-784F-87C0-0E9D1F2D23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75625" y="5040086"/>
            <a:ext cx="3167290" cy="228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Data / XX / XX</a:t>
            </a:r>
            <a:endParaRPr lang="en-B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7DD8FC-6088-0711-FA14-660CF2A141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16661" r="16661"/>
          <a:stretch/>
        </p:blipFill>
        <p:spPr>
          <a:xfrm>
            <a:off x="3651517" y="1502228"/>
            <a:ext cx="3903169" cy="3902518"/>
          </a:xfrm>
          <a:prstGeom prst="roundRect">
            <a:avLst>
              <a:gd name="adj" fmla="val 12122"/>
            </a:avLst>
          </a:prstGeom>
        </p:spPr>
      </p:pic>
    </p:spTree>
    <p:extLst>
      <p:ext uri="{BB962C8B-B14F-4D97-AF65-F5344CB8AC3E}">
        <p14:creationId xmlns:p14="http://schemas.microsoft.com/office/powerpoint/2010/main" val="785129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BFA0F45-F544-4E72-1588-FA90B98EB5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399" y="1986643"/>
            <a:ext cx="3167516" cy="8599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da </a:t>
            </a:r>
            <a:r>
              <a:rPr lang="en-US" dirty="0" err="1"/>
              <a:t>Apresentação</a:t>
            </a:r>
            <a:endParaRPr lang="en-BR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BF47B90-0C40-AD8E-67BF-7C27FF623D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75399" y="3145293"/>
            <a:ext cx="3167516" cy="762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BR" dirty="0"/>
              <a:t>Subtítulo da apresentação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C34DF350-5EEF-784F-87C0-0E9D1F2D23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75625" y="5040086"/>
            <a:ext cx="3167290" cy="228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Data / XX / XX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1845637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BFA0F45-F544-4E72-1588-FA90B98EB5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399" y="1986643"/>
            <a:ext cx="3167516" cy="8599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da </a:t>
            </a:r>
            <a:r>
              <a:rPr lang="en-US" dirty="0" err="1"/>
              <a:t>Apresentação</a:t>
            </a:r>
            <a:endParaRPr lang="en-BR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BF47B90-0C40-AD8E-67BF-7C27FF623D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75399" y="3145293"/>
            <a:ext cx="3167516" cy="762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BR" dirty="0"/>
              <a:t>Subtítulo da apresentação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C34DF350-5EEF-784F-87C0-0E9D1F2D23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75625" y="5040086"/>
            <a:ext cx="3167290" cy="228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Data / XX / XX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1534277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BFA0F45-F544-4E72-1588-FA90B98EB5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399" y="1986643"/>
            <a:ext cx="3167516" cy="8599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da </a:t>
            </a:r>
            <a:r>
              <a:rPr lang="en-US" dirty="0" err="1"/>
              <a:t>Apresentação</a:t>
            </a:r>
            <a:endParaRPr lang="en-BR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BF47B90-0C40-AD8E-67BF-7C27FF623D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75399" y="3145293"/>
            <a:ext cx="3167516" cy="762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BR" dirty="0"/>
              <a:t>Subtítulo da apresentação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C34DF350-5EEF-784F-87C0-0E9D1F2D23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75625" y="5040086"/>
            <a:ext cx="3167290" cy="228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Data / XX / XX</a:t>
            </a:r>
            <a:endParaRPr lang="en-B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F93C3A-AF03-D39A-FA49-CA136692EF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930" t="13510" r="14420"/>
          <a:stretch/>
        </p:blipFill>
        <p:spPr>
          <a:xfrm>
            <a:off x="3651517" y="1502228"/>
            <a:ext cx="3903169" cy="3902518"/>
          </a:xfrm>
          <a:prstGeom prst="roundRect">
            <a:avLst>
              <a:gd name="adj" fmla="val 12122"/>
            </a:avLst>
          </a:prstGeom>
        </p:spPr>
      </p:pic>
    </p:spTree>
    <p:extLst>
      <p:ext uri="{BB962C8B-B14F-4D97-AF65-F5344CB8AC3E}">
        <p14:creationId xmlns:p14="http://schemas.microsoft.com/office/powerpoint/2010/main" val="1087863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5C17512-6A3C-5C31-769B-7A7251B33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71566" y="6257742"/>
            <a:ext cx="431079" cy="38908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8925D641-9968-08BD-7D9D-059AD8D050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881" y="625851"/>
            <a:ext cx="10905239" cy="30462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 kern="0" spc="15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B92B147-9304-969D-B0E7-D477EAF52A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0581" y="415427"/>
            <a:ext cx="10905239" cy="1560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000" kern="0" spc="200">
                <a:solidFill>
                  <a:schemeClr val="bg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DCBD644-02A3-C903-BF97-F9B06E74041C}"/>
              </a:ext>
            </a:extLst>
          </p:cNvPr>
          <p:cNvSpPr/>
          <p:nvPr userDrawn="1"/>
        </p:nvSpPr>
        <p:spPr>
          <a:xfrm>
            <a:off x="650581" y="1016000"/>
            <a:ext cx="639758" cy="45719"/>
          </a:xfrm>
          <a:prstGeom prst="rect">
            <a:avLst/>
          </a:prstGeom>
          <a:solidFill>
            <a:srgbClr val="001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1" dirty="0">
              <a:solidFill>
                <a:srgbClr val="118CE7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47DF58-9EFB-3397-6008-6A49A880C9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0580" y="1611313"/>
            <a:ext cx="5063967" cy="46466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BR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ACC9CE8-C609-9B1F-E20A-A42D259DF7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77453" y="1611313"/>
            <a:ext cx="4941888" cy="46466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B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9FFCDF-5ABB-CF53-3964-4E4DB45CF9D4}"/>
              </a:ext>
            </a:extLst>
          </p:cNvPr>
          <p:cNvSpPr txBox="1"/>
          <p:nvPr userDrawn="1"/>
        </p:nvSpPr>
        <p:spPr>
          <a:xfrm rot="16200000">
            <a:off x="10945939" y="4678783"/>
            <a:ext cx="177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/>
                </a:solidFill>
                <a:latin typeface="Barlow" pitchFamily="2" charset="77"/>
              </a:rPr>
              <a:t>Blockchain </a:t>
            </a:r>
            <a:r>
              <a:rPr lang="en-US" sz="1200" i="1" dirty="0" err="1">
                <a:solidFill>
                  <a:schemeClr val="tx1"/>
                </a:solidFill>
                <a:latin typeface="Barlow" pitchFamily="2" charset="77"/>
              </a:rPr>
              <a:t>em</a:t>
            </a:r>
            <a:r>
              <a:rPr lang="en-US" sz="1200" i="1" dirty="0">
                <a:solidFill>
                  <a:schemeClr val="tx1"/>
                </a:solidFill>
                <a:latin typeface="Barlow" pitchFamily="2" charset="77"/>
              </a:rPr>
              <a:t> </a:t>
            </a:r>
            <a:r>
              <a:rPr lang="en-US" sz="1200" i="1" dirty="0" err="1">
                <a:solidFill>
                  <a:schemeClr val="tx1"/>
                </a:solidFill>
                <a:latin typeface="Barlow" pitchFamily="2" charset="77"/>
              </a:rPr>
              <a:t>evolução</a:t>
            </a:r>
            <a:r>
              <a:rPr lang="en-US" sz="1200" i="1" dirty="0">
                <a:solidFill>
                  <a:schemeClr val="tx1"/>
                </a:solidFill>
                <a:latin typeface="Barlow" pitchFamily="2" charset="77"/>
              </a:rPr>
              <a:t>.</a:t>
            </a:r>
            <a:endParaRPr lang="en-BR" sz="1200" i="1" dirty="0">
              <a:solidFill>
                <a:schemeClr val="tx1"/>
              </a:solidFill>
              <a:latin typeface="Barlow" pitchFamily="2" charset="77"/>
            </a:endParaRPr>
          </a:p>
        </p:txBody>
      </p:sp>
      <p:pic>
        <p:nvPicPr>
          <p:cNvPr id="6" name="Picture 5" descr="A blue and purple squares&#10;&#10;Description automatically generated">
            <a:extLst>
              <a:ext uri="{FF2B5EF4-FFF2-40B4-BE49-F238E27FC236}">
                <a16:creationId xmlns:a16="http://schemas.microsoft.com/office/drawing/2014/main" id="{8C943268-93A3-92C3-E169-23BF8E8BED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98128" y="5704114"/>
            <a:ext cx="374650" cy="37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51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47" presetClass="entr" presetSubtype="0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outline on a white background&#10;&#10;Description automatically generated">
            <a:extLst>
              <a:ext uri="{FF2B5EF4-FFF2-40B4-BE49-F238E27FC236}">
                <a16:creationId xmlns:a16="http://schemas.microsoft.com/office/drawing/2014/main" id="{D08E55B0-E879-9D7C-C889-BE32D01A2B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5150"/>
          </a:xfrm>
          <a:prstGeom prst="rect">
            <a:avLst/>
          </a:prstGeom>
        </p:spPr>
      </p:pic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5CCB5CF-D4BB-4700-6E66-A39473A0D7F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22571" y="1186720"/>
            <a:ext cx="4876800" cy="4740806"/>
          </a:xfrm>
          <a:prstGeom prst="rect">
            <a:avLst/>
          </a:prstGeom>
          <a:solidFill>
            <a:srgbClr val="D9D9D9"/>
          </a:solidFill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5C17512-6A3C-5C31-769B-7A7251B33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71566" y="6257742"/>
            <a:ext cx="431079" cy="38908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8925D641-9968-08BD-7D9D-059AD8D050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881" y="625851"/>
            <a:ext cx="10905239" cy="30462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 kern="0" spc="15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B92B147-9304-969D-B0E7-D477EAF52A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0581" y="415427"/>
            <a:ext cx="10905239" cy="1560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000" kern="0" spc="200">
                <a:solidFill>
                  <a:schemeClr val="bg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DCBD644-02A3-C903-BF97-F9B06E74041C}"/>
              </a:ext>
            </a:extLst>
          </p:cNvPr>
          <p:cNvSpPr/>
          <p:nvPr userDrawn="1"/>
        </p:nvSpPr>
        <p:spPr>
          <a:xfrm>
            <a:off x="650581" y="1016000"/>
            <a:ext cx="639758" cy="45719"/>
          </a:xfrm>
          <a:prstGeom prst="rect">
            <a:avLst/>
          </a:prstGeom>
          <a:solidFill>
            <a:srgbClr val="001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1" dirty="0">
              <a:solidFill>
                <a:srgbClr val="118CE7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3DDAEE-790B-4CB6-A047-6F477160483F}"/>
              </a:ext>
            </a:extLst>
          </p:cNvPr>
          <p:cNvSpPr txBox="1"/>
          <p:nvPr userDrawn="1"/>
        </p:nvSpPr>
        <p:spPr>
          <a:xfrm rot="16200000">
            <a:off x="10945939" y="4678783"/>
            <a:ext cx="177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/>
                </a:solidFill>
                <a:latin typeface="Barlow" pitchFamily="2" charset="77"/>
              </a:rPr>
              <a:t>Blockchain </a:t>
            </a:r>
            <a:r>
              <a:rPr lang="en-US" sz="1200" i="1" dirty="0" err="1">
                <a:solidFill>
                  <a:schemeClr val="tx1"/>
                </a:solidFill>
                <a:latin typeface="Barlow" pitchFamily="2" charset="77"/>
              </a:rPr>
              <a:t>em</a:t>
            </a:r>
            <a:r>
              <a:rPr lang="en-US" sz="1200" i="1" dirty="0">
                <a:solidFill>
                  <a:schemeClr val="tx1"/>
                </a:solidFill>
                <a:latin typeface="Barlow" pitchFamily="2" charset="77"/>
              </a:rPr>
              <a:t> </a:t>
            </a:r>
            <a:r>
              <a:rPr lang="en-US" sz="1200" i="1" dirty="0" err="1">
                <a:solidFill>
                  <a:schemeClr val="tx1"/>
                </a:solidFill>
                <a:latin typeface="Barlow" pitchFamily="2" charset="77"/>
              </a:rPr>
              <a:t>evolução</a:t>
            </a:r>
            <a:r>
              <a:rPr lang="en-US" sz="1200" i="1" dirty="0">
                <a:solidFill>
                  <a:schemeClr val="tx1"/>
                </a:solidFill>
                <a:latin typeface="Barlow" pitchFamily="2" charset="77"/>
              </a:rPr>
              <a:t>.</a:t>
            </a:r>
            <a:endParaRPr lang="en-BR" sz="1200" i="1" dirty="0">
              <a:solidFill>
                <a:schemeClr val="tx1"/>
              </a:solidFill>
              <a:latin typeface="Barlow" pitchFamily="2" charset="77"/>
            </a:endParaRPr>
          </a:p>
        </p:txBody>
      </p:sp>
      <p:pic>
        <p:nvPicPr>
          <p:cNvPr id="5" name="Picture 4" descr="A blue and purple squares&#10;&#10;Description automatically generated">
            <a:extLst>
              <a:ext uri="{FF2B5EF4-FFF2-40B4-BE49-F238E27FC236}">
                <a16:creationId xmlns:a16="http://schemas.microsoft.com/office/drawing/2014/main" id="{999B7307-1E85-7A00-F0A8-C622520A4E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98128" y="5704114"/>
            <a:ext cx="374650" cy="37465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41CEFFB-D271-7EFA-D9BD-AEA20E2805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7651" y="1611313"/>
            <a:ext cx="1512661" cy="10099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BR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6936558-D78B-F3BF-77E5-B08B33952C1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51225" y="2405743"/>
            <a:ext cx="2644775" cy="34854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30377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47" presetClass="entr" presetSubtype="0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5C17512-6A3C-5C31-769B-7A7251B33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71566" y="6257742"/>
            <a:ext cx="431079" cy="38908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0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8925D641-9968-08BD-7D9D-059AD8D050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881" y="625851"/>
            <a:ext cx="10905239" cy="30462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 kern="0" spc="15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B92B147-9304-969D-B0E7-D477EAF52A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0581" y="415427"/>
            <a:ext cx="10905239" cy="1560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000" kern="0" spc="200">
                <a:solidFill>
                  <a:schemeClr val="bg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DCBD644-02A3-C903-BF97-F9B06E74041C}"/>
              </a:ext>
            </a:extLst>
          </p:cNvPr>
          <p:cNvSpPr/>
          <p:nvPr userDrawn="1"/>
        </p:nvSpPr>
        <p:spPr>
          <a:xfrm>
            <a:off x="650581" y="1016000"/>
            <a:ext cx="639758" cy="45719"/>
          </a:xfrm>
          <a:prstGeom prst="rect">
            <a:avLst/>
          </a:prstGeom>
          <a:solidFill>
            <a:srgbClr val="00E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1" dirty="0">
              <a:solidFill>
                <a:srgbClr val="118CE7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47DF58-9EFB-3397-6008-6A49A880C9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0580" y="1611313"/>
            <a:ext cx="5063967" cy="46466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BR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ACC9CE8-C609-9B1F-E20A-A42D259DF7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77453" y="1611313"/>
            <a:ext cx="4941888" cy="46466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B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9FFCDF-5ABB-CF53-3964-4E4DB45CF9D4}"/>
              </a:ext>
            </a:extLst>
          </p:cNvPr>
          <p:cNvSpPr txBox="1"/>
          <p:nvPr userDrawn="1"/>
        </p:nvSpPr>
        <p:spPr>
          <a:xfrm rot="16200000">
            <a:off x="10945939" y="4678783"/>
            <a:ext cx="177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Barlow" pitchFamily="2" charset="77"/>
              </a:rPr>
              <a:t>Blockchain </a:t>
            </a:r>
            <a:r>
              <a:rPr lang="en-US" sz="1200" i="1" dirty="0" err="1">
                <a:solidFill>
                  <a:schemeClr val="bg1"/>
                </a:solidFill>
                <a:latin typeface="Barlow" pitchFamily="2" charset="77"/>
              </a:rPr>
              <a:t>em</a:t>
            </a:r>
            <a:r>
              <a:rPr lang="en-US" sz="1200" i="1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sz="1200" i="1" dirty="0" err="1">
                <a:solidFill>
                  <a:schemeClr val="bg1"/>
                </a:solidFill>
                <a:latin typeface="Barlow" pitchFamily="2" charset="77"/>
              </a:rPr>
              <a:t>evolução</a:t>
            </a:r>
            <a:r>
              <a:rPr lang="en-US" sz="1200" i="1" dirty="0">
                <a:solidFill>
                  <a:schemeClr val="bg1"/>
                </a:solidFill>
                <a:latin typeface="Barlow" pitchFamily="2" charset="77"/>
              </a:rPr>
              <a:t>.</a:t>
            </a:r>
            <a:endParaRPr lang="en-BR" sz="1200" i="1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943268-93A3-92C3-E169-23BF8E8BED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598128" y="5704114"/>
            <a:ext cx="374650" cy="37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3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47" presetClass="entr" presetSubtype="0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olorful background with squares&#10;&#10;Description automatically generated">
            <a:extLst>
              <a:ext uri="{FF2B5EF4-FFF2-40B4-BE49-F238E27FC236}">
                <a16:creationId xmlns:a16="http://schemas.microsoft.com/office/drawing/2014/main" id="{AEC8671F-ED92-2FCF-DC9B-C370EE4026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0"/>
            <a:ext cx="12185650" cy="6861574"/>
          </a:xfrm>
          <a:prstGeom prst="rect">
            <a:avLst/>
          </a:prstGeom>
        </p:spPr>
      </p:pic>
      <p:pic>
        <p:nvPicPr>
          <p:cNvPr id="10" name="Picture 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63D2778-2C69-2881-03C2-E85E2F9AC01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5783" y="492516"/>
            <a:ext cx="2270075" cy="12600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0C73FF-B62D-97B8-CCFC-2F956ECE9356}"/>
              </a:ext>
            </a:extLst>
          </p:cNvPr>
          <p:cNvSpPr txBox="1"/>
          <p:nvPr userDrawn="1"/>
        </p:nvSpPr>
        <p:spPr>
          <a:xfrm>
            <a:off x="1012371" y="1952728"/>
            <a:ext cx="1349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Barlow" pitchFamily="2" charset="77"/>
              </a:rPr>
              <a:t>Blockchain </a:t>
            </a:r>
            <a:br>
              <a:rPr lang="en-US" sz="1600" i="1" dirty="0">
                <a:latin typeface="Barlow" pitchFamily="2" charset="77"/>
              </a:rPr>
            </a:br>
            <a:r>
              <a:rPr lang="en-US" sz="1600" i="1" dirty="0" err="1">
                <a:latin typeface="Barlow" pitchFamily="2" charset="77"/>
              </a:rPr>
              <a:t>em</a:t>
            </a:r>
            <a:r>
              <a:rPr lang="en-US" sz="1600" i="1" dirty="0">
                <a:latin typeface="Barlow" pitchFamily="2" charset="77"/>
              </a:rPr>
              <a:t> </a:t>
            </a:r>
            <a:r>
              <a:rPr lang="en-US" sz="1600" i="1" dirty="0" err="1">
                <a:latin typeface="Barlow" pitchFamily="2" charset="77"/>
              </a:rPr>
              <a:t>evolução</a:t>
            </a:r>
            <a:r>
              <a:rPr lang="en-US" sz="1600" i="1" dirty="0">
                <a:latin typeface="Barlow" pitchFamily="2" charset="77"/>
              </a:rPr>
              <a:t>.</a:t>
            </a:r>
            <a:endParaRPr lang="en-BR" sz="1600" i="1" dirty="0"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018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EC8671F-ED92-2FCF-DC9B-C370EE4026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6353" y="0"/>
            <a:ext cx="12185647" cy="6861574"/>
          </a:xfrm>
          <a:prstGeom prst="rect">
            <a:avLst/>
          </a:prstGeom>
        </p:spPr>
      </p:pic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8B50641-3106-9A5D-0B9A-1275A0AD3B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5783" y="492516"/>
            <a:ext cx="2270075" cy="12600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AE721A-C649-5546-C057-07AE46FC6ED3}"/>
              </a:ext>
            </a:extLst>
          </p:cNvPr>
          <p:cNvSpPr txBox="1"/>
          <p:nvPr userDrawn="1"/>
        </p:nvSpPr>
        <p:spPr>
          <a:xfrm>
            <a:off x="1012371" y="1952728"/>
            <a:ext cx="1349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Barlow" pitchFamily="2" charset="77"/>
              </a:rPr>
              <a:t>Blockchain </a:t>
            </a:r>
            <a:br>
              <a:rPr lang="en-US" sz="1600" i="1" dirty="0">
                <a:latin typeface="Barlow" pitchFamily="2" charset="77"/>
              </a:rPr>
            </a:br>
            <a:r>
              <a:rPr lang="en-US" sz="1600" i="1" dirty="0" err="1">
                <a:latin typeface="Barlow" pitchFamily="2" charset="77"/>
              </a:rPr>
              <a:t>em</a:t>
            </a:r>
            <a:r>
              <a:rPr lang="en-US" sz="1600" i="1" dirty="0">
                <a:latin typeface="Barlow" pitchFamily="2" charset="77"/>
              </a:rPr>
              <a:t> </a:t>
            </a:r>
            <a:r>
              <a:rPr lang="en-US" sz="1600" i="1" dirty="0" err="1">
                <a:latin typeface="Barlow" pitchFamily="2" charset="77"/>
              </a:rPr>
              <a:t>evolução</a:t>
            </a:r>
            <a:r>
              <a:rPr lang="en-US" sz="1600" i="1" dirty="0">
                <a:latin typeface="Barlow" pitchFamily="2" charset="77"/>
              </a:rPr>
              <a:t>.</a:t>
            </a:r>
            <a:endParaRPr lang="en-BR" sz="1600" i="1" dirty="0"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486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EC8671F-ED92-2FCF-DC9B-C370EE4026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6354" y="0"/>
            <a:ext cx="12185645" cy="68615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AE721A-C649-5546-C057-07AE46FC6ED3}"/>
              </a:ext>
            </a:extLst>
          </p:cNvPr>
          <p:cNvSpPr txBox="1"/>
          <p:nvPr userDrawn="1"/>
        </p:nvSpPr>
        <p:spPr>
          <a:xfrm>
            <a:off x="1012371" y="1952728"/>
            <a:ext cx="1349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00B0F0"/>
                </a:solidFill>
                <a:latin typeface="Barlow" pitchFamily="2" charset="77"/>
              </a:rPr>
              <a:t>Blockchain </a:t>
            </a:r>
            <a:br>
              <a:rPr lang="en-US" sz="1600" i="1" dirty="0">
                <a:solidFill>
                  <a:srgbClr val="00B0F0"/>
                </a:solidFill>
                <a:latin typeface="Barlow" pitchFamily="2" charset="77"/>
              </a:rPr>
            </a:br>
            <a:r>
              <a:rPr lang="en-US" sz="1600" i="1" dirty="0" err="1">
                <a:solidFill>
                  <a:srgbClr val="00B0F0"/>
                </a:solidFill>
                <a:latin typeface="Barlow" pitchFamily="2" charset="77"/>
              </a:rPr>
              <a:t>em</a:t>
            </a:r>
            <a:r>
              <a:rPr lang="en-US" sz="1600" i="1" dirty="0">
                <a:solidFill>
                  <a:srgbClr val="00B0F0"/>
                </a:solidFill>
                <a:latin typeface="Barlow" pitchFamily="2" charset="77"/>
              </a:rPr>
              <a:t> </a:t>
            </a:r>
            <a:r>
              <a:rPr lang="en-US" sz="1600" i="1" dirty="0" err="1">
                <a:solidFill>
                  <a:srgbClr val="00B0F0"/>
                </a:solidFill>
                <a:latin typeface="Barlow" pitchFamily="2" charset="77"/>
              </a:rPr>
              <a:t>evolução</a:t>
            </a:r>
            <a:r>
              <a:rPr lang="en-US" sz="1600" i="1" dirty="0">
                <a:solidFill>
                  <a:srgbClr val="00B0F0"/>
                </a:solidFill>
                <a:latin typeface="Barlow" pitchFamily="2" charset="77"/>
              </a:rPr>
              <a:t>.</a:t>
            </a:r>
            <a:endParaRPr lang="en-BR" sz="1600" i="1" dirty="0">
              <a:solidFill>
                <a:srgbClr val="00B0F0"/>
              </a:solidFill>
              <a:latin typeface="Barlow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1FADC5-11EC-5DD9-CB40-359FF4F4143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05783" y="492516"/>
            <a:ext cx="2270074" cy="126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77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7" r:id="rId2"/>
    <p:sldLayoutId id="2147483666" r:id="rId3"/>
    <p:sldLayoutId id="214748366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6CCFB7-FD0B-4E21-B809-A14E46795E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938127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4E04B21-E0A3-A5A3-FDBC-814EBC76C4B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365171" y="2572962"/>
            <a:ext cx="8022772" cy="16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73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B7FB7B2-5EC9-7B14-741E-17AF67A36F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9381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E04B21-E0A3-A5A3-FDBC-814EBC76C4B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365171" y="2572962"/>
            <a:ext cx="8022771" cy="16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27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A63132-4C42-3DA7-979A-928E2EF90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365171" y="2572962"/>
            <a:ext cx="8022771" cy="16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614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71041D-A2F2-D6DD-0E10-7375BEA5C0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9F4C23-EEB1-7CD8-CCBB-50786D775E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5BC087-5916-D10F-CF1E-954AA279C0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801802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D1116C-BDCB-A088-9163-F0CAD1D14E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729191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35538C-7873-83C3-01FD-1885227A1E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687E54A-A82B-6D7B-164D-A13A6A99A6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4707D2-0B93-2D4F-D780-4C41499CF6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598334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05ABC3-F108-A92A-DE68-B11EB27F06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EFB8A-869F-76A4-C4F1-03D59D29B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EFC0CD-13E6-683B-B2A7-352E85F8D1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493010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CFA8BC-C22A-44C7-37E6-6D6417BAD2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38C393-F979-0187-F254-BE425629EBB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B59A84-8742-AFB4-6815-9E2EC11FC49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E22CA6-CC5B-822D-C882-0C148B4E99A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017349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7CCB195-9D0B-175C-0370-53ADFA2CB1C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95FB4C-C278-41D4-007E-756EF2B0A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EE0C5-278B-724F-ECA8-816783A6B1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60EA30-6CFA-F2F6-B8E4-645D9934D0E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AFBF496-2779-1375-51A1-5CA5EA0646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638941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317C3F-029C-0043-4598-A05E8783B7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0B805B-7ED9-32A5-E4AF-C370929845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DCF233-6A9E-5279-1B5C-448254A978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D179E3-EFAB-13A6-EC60-22AF5DA5215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109816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523386-3367-B615-3EBE-05F7FC80B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06D1CB-43C3-68DB-79F6-D318273C1D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C30CCFF-42C9-C1C8-A72F-C89E824B978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79A082-93B6-064B-E437-83A4D6CDE8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56A4BB1-015B-CEE5-CE72-4A48EE801A5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483963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2D7DB6-09CE-8A93-82F6-41CD20EA2C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07030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6EA4D5-A4C1-FD9C-6B6B-B39DF92ED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991513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Macintosh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Barlow</vt:lpstr>
      <vt:lpstr>Roboto</vt:lpstr>
      <vt:lpstr>Roboto Light</vt:lpstr>
      <vt:lpstr>Roboto Medium</vt:lpstr>
      <vt:lpstr>Office Theme</vt:lpstr>
      <vt:lpstr>1_Office Theme</vt:lpstr>
      <vt:lpstr>3_Office Theme</vt:lpstr>
      <vt:lpstr>4_Office Theme</vt:lpstr>
      <vt:lpstr>2_Office Theme</vt:lpstr>
      <vt:lpstr>5_Office Theme</vt:lpstr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Luciana Spektor</dc:creator>
  <cp:lastModifiedBy>Luciana Spektor</cp:lastModifiedBy>
  <cp:revision>9</cp:revision>
  <dcterms:created xsi:type="dcterms:W3CDTF">2024-04-22T21:18:05Z</dcterms:created>
  <dcterms:modified xsi:type="dcterms:W3CDTF">2024-04-24T14:49:31Z</dcterms:modified>
</cp:coreProperties>
</file>